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5" r:id="rId2"/>
    <p:sldId id="310" r:id="rId3"/>
    <p:sldId id="311" r:id="rId4"/>
  </p:sldIdLst>
  <p:sldSz cx="12188825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97" d="100"/>
          <a:sy n="97" d="100"/>
        </p:scale>
        <p:origin x="108" y="3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09-Sep-19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09-Sep-19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09-Sep-19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09-Sep-19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09-Sep-19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6612" y="0"/>
            <a:ext cx="8229600" cy="2895600"/>
          </a:xfrm>
        </p:spPr>
        <p:txBody>
          <a:bodyPr/>
          <a:lstStyle/>
          <a:p>
            <a:r>
              <a:rPr lang="en-US" dirty="0"/>
              <a:t>Krzysztof Laudanski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6611" y="2971800"/>
            <a:ext cx="8229600" cy="1219200"/>
          </a:xfrm>
        </p:spPr>
        <p:txBody>
          <a:bodyPr/>
          <a:lstStyle/>
          <a:p>
            <a:r>
              <a:rPr lang="it-IT" dirty="0"/>
              <a:t>Thank you for being part of LDI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652C201-8DDA-416E-B609-34814A89A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3962400"/>
            <a:ext cx="1836224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819FC2-1EC9-42DC-AA72-F3FD481A4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24" y="1600200"/>
            <a:ext cx="1676399" cy="2133600"/>
          </a:xfrm>
          <a:prstGeom prst="rect">
            <a:avLst/>
          </a:prstGeom>
        </p:spPr>
      </p:pic>
      <p:sp>
        <p:nvSpPr>
          <p:cNvPr id="8" name="Subtitle 3">
            <a:extLst>
              <a:ext uri="{FF2B5EF4-FFF2-40B4-BE49-F238E27FC236}">
                <a16:creationId xmlns:a16="http://schemas.microsoft.com/office/drawing/2014/main" id="{3E9029EF-EF78-4E16-A255-3B13C01C8A0B}"/>
              </a:ext>
            </a:extLst>
          </p:cNvPr>
          <p:cNvSpPr txBox="1">
            <a:spLocks/>
          </p:cNvSpPr>
          <p:nvPr/>
        </p:nvSpPr>
        <p:spPr>
          <a:xfrm>
            <a:off x="912812" y="3933825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DePartment of Anesthesia and Critical Care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 </a:t>
            </a:r>
            <a:r>
              <a:rPr lang="en-US" i="1" dirty="0"/>
              <a:t>vs </a:t>
            </a:r>
            <a:r>
              <a:rPr lang="en-US" dirty="0"/>
              <a:t>LDI and I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4571999" cy="3429001"/>
          </a:xfrm>
        </p:spPr>
        <p:txBody>
          <a:bodyPr>
            <a:normAutofit/>
          </a:bodyPr>
          <a:lstStyle/>
          <a:p>
            <a:r>
              <a:rPr lang="en-US" dirty="0" err="1"/>
              <a:t>Krystoff</a:t>
            </a:r>
            <a:r>
              <a:rPr lang="en-US" dirty="0"/>
              <a:t> – 18%</a:t>
            </a:r>
          </a:p>
          <a:p>
            <a:r>
              <a:rPr lang="en-US" dirty="0" err="1"/>
              <a:t>Krzyszztof</a:t>
            </a:r>
            <a:r>
              <a:rPr lang="en-US" dirty="0"/>
              <a:t> – 12%</a:t>
            </a:r>
          </a:p>
          <a:p>
            <a:r>
              <a:rPr lang="en-US" dirty="0" err="1"/>
              <a:t>Kryzystof</a:t>
            </a:r>
            <a:r>
              <a:rPr lang="en-US" dirty="0"/>
              <a:t> – 18%</a:t>
            </a:r>
          </a:p>
          <a:p>
            <a:r>
              <a:rPr lang="en-US" dirty="0" err="1"/>
              <a:t>Kryzstyof</a:t>
            </a:r>
            <a:r>
              <a:rPr lang="en-US" dirty="0"/>
              <a:t> – 7%</a:t>
            </a:r>
          </a:p>
          <a:p>
            <a:r>
              <a:rPr lang="en-US" dirty="0" err="1"/>
              <a:t>Krysztof</a:t>
            </a:r>
            <a:r>
              <a:rPr lang="en-US" dirty="0"/>
              <a:t> – 18%</a:t>
            </a:r>
          </a:p>
          <a:p>
            <a:r>
              <a:rPr lang="en-US" dirty="0"/>
              <a:t>Others – 7%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241DE-9FC1-497F-9509-B7D0778DB144}"/>
              </a:ext>
            </a:extLst>
          </p:cNvPr>
          <p:cNvSpPr txBox="1"/>
          <p:nvPr/>
        </p:nvSpPr>
        <p:spPr>
          <a:xfrm>
            <a:off x="3845280" y="563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E3E84E-FFA7-49B2-8A68-3601F7694B15}"/>
              </a:ext>
            </a:extLst>
          </p:cNvPr>
          <p:cNvSpPr/>
          <p:nvPr/>
        </p:nvSpPr>
        <p:spPr>
          <a:xfrm>
            <a:off x="4477444" y="1922104"/>
            <a:ext cx="2514600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/>
              <a:t>Laudanski – 8%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/>
              <a:t>Laudanski – 4%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86DAE-A41C-46C6-A595-5A797F3EC5AC}"/>
              </a:ext>
            </a:extLst>
          </p:cNvPr>
          <p:cNvSpPr txBox="1"/>
          <p:nvPr/>
        </p:nvSpPr>
        <p:spPr>
          <a:xfrm>
            <a:off x="6094412" y="560319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DC020-4305-4CD5-9B2C-01DF61116AEB}"/>
              </a:ext>
            </a:extLst>
          </p:cNvPr>
          <p:cNvSpPr txBox="1"/>
          <p:nvPr/>
        </p:nvSpPr>
        <p:spPr>
          <a:xfrm>
            <a:off x="9980612" y="1752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Krzysztof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D7B57-A777-48BA-8B0C-C7D982DA778B}"/>
              </a:ext>
            </a:extLst>
          </p:cNvPr>
          <p:cNvSpPr txBox="1"/>
          <p:nvPr/>
        </p:nvSpPr>
        <p:spPr>
          <a:xfrm>
            <a:off x="10056812" y="3770531"/>
            <a:ext cx="179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Kris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FFAAF9-BF10-4B05-B908-1842CB6AFCA9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10954444" y="2398931"/>
            <a:ext cx="54868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16DE430-6258-4AF0-B183-2832E722695C}"/>
              </a:ext>
            </a:extLst>
          </p:cNvPr>
          <p:cNvSpPr/>
          <p:nvPr/>
        </p:nvSpPr>
        <p:spPr>
          <a:xfrm>
            <a:off x="7466012" y="1904949"/>
            <a:ext cx="2514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dirty="0"/>
              <a:t>UBER failure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/>
      <p:bldP spid="3" grpId="0"/>
      <p:bldP spid="6" grpId="0"/>
      <p:bldP spid="4" grpId="0"/>
      <p:bldP spid="8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13716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C5FA4-4DC3-4490-AC5E-E962C8DD4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566147"/>
            <a:ext cx="1825336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15BB9-0440-432B-818D-45ECBEB96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07" y="3608294"/>
            <a:ext cx="2040082" cy="2640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F10747-86B8-4152-8BF6-20723917EFD3}"/>
              </a:ext>
            </a:extLst>
          </p:cNvPr>
          <p:cNvSpPr txBox="1"/>
          <p:nvPr/>
        </p:nvSpPr>
        <p:spPr>
          <a:xfrm>
            <a:off x="379412" y="1447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Epigenetic abnormalities of immune system long term after critical care insult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ED48CB-C16B-447C-8482-21C43EB0C6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19870" t="17282" r="18635"/>
          <a:stretch/>
        </p:blipFill>
        <p:spPr>
          <a:xfrm>
            <a:off x="4369722" y="2432581"/>
            <a:ext cx="1752600" cy="13260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69B98F-8F17-427B-8EDC-04FA8B5C302E}"/>
              </a:ext>
            </a:extLst>
          </p:cNvPr>
          <p:cNvSpPr txBox="1"/>
          <p:nvPr/>
        </p:nvSpPr>
        <p:spPr>
          <a:xfrm>
            <a:off x="4494212" y="1455174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Determinants of providers and patients decision making in healthcare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24085-DC85-4071-9138-E87FCFC2F0FB}"/>
              </a:ext>
            </a:extLst>
          </p:cNvPr>
          <p:cNvSpPr txBox="1"/>
          <p:nvPr/>
        </p:nvSpPr>
        <p:spPr>
          <a:xfrm>
            <a:off x="8685212" y="145517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Disparities in healthcare delivery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050EC2-4135-4C18-BA17-D15453142A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21868" t="18881" r="60628" b="43331"/>
          <a:stretch/>
        </p:blipFill>
        <p:spPr>
          <a:xfrm>
            <a:off x="5515180" y="3429000"/>
            <a:ext cx="1609429" cy="19543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43E859-DE72-4F9D-8990-BEA27BC7E3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22493" t="15155" r="63129" b="62631"/>
          <a:stretch/>
        </p:blipFill>
        <p:spPr>
          <a:xfrm>
            <a:off x="6248309" y="4725293"/>
            <a:ext cx="1752600" cy="15231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2ACA4B-10C8-47A0-81AF-8E931B16C7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</a:blip>
          <a:srcRect l="35976" t="21496" r="27082" b="9990"/>
          <a:stretch/>
        </p:blipFill>
        <p:spPr>
          <a:xfrm>
            <a:off x="8710931" y="2443180"/>
            <a:ext cx="3200400" cy="33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36</TotalTime>
  <Words>86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Corbel</vt:lpstr>
      <vt:lpstr>Digital Blue Tunnel 16x9</vt:lpstr>
      <vt:lpstr>Krzysztof Laudanski</vt:lpstr>
      <vt:lpstr>Fun fact vs LDI and I</vt:lpstr>
      <vt:lpstr>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Krzysztof Laudanski</dc:title>
  <dc:creator>Krzysztof Laudanski</dc:creator>
  <cp:lastModifiedBy>Krzysztof Laudanski</cp:lastModifiedBy>
  <cp:revision>4</cp:revision>
  <dcterms:created xsi:type="dcterms:W3CDTF">2019-09-09T08:33:29Z</dcterms:created>
  <dcterms:modified xsi:type="dcterms:W3CDTF">2019-09-09T09:09:45Z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